
<file path=[Content_Types].xml><?xml version="1.0" encoding="utf-8"?>
<Types xmlns="http://schemas.openxmlformats.org/package/2006/content-types"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Default Extension="jpeg" ContentType="image/jpeg"/>
  <Default Extension="png" ContentType="image/png"/>
  <Default Extension="rels" ContentType="application/vnd.openxmlformats-package.relationships+xml"/>
  <Default Extension="xml" ContentType="application/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officeDocument/2006/relationships/extended-properties" Target="docProps/app.xml"  /><Relationship Id="rId3" Type="http://schemas.openxmlformats.org/package/2006/relationships/metadata/core-properties" Target="docProps/core.xml"  /><Relationship Id="rId4" Type="http://schemas.openxmlformats.org/package/2006/relationships/metadata/thumbnail" Target="docProps/thumbnail.jpeg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5" r:id="rId4"/>
  </p:sldMasterIdLst>
  <p:notesMasterIdLst>
    <p:notesMasterId r:id="rId6"/>
  </p:notesMasterIdLst>
  <p:handoutMasterIdLst>
    <p:handoutMasterId r:id="rId7"/>
  </p:handoutMasterIdLst>
  <p:sldIdLst>
    <p:sldId id="257" r:id="rId1"/>
  </p:sldIdLst>
  <p:sldSz cx="9144000" cy="6858000" type="screen4x3"/>
  <p:notesSz cx="6888163" cy="100203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/>
        <a:ea typeface="ＭＳ Ｐゴシック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/>
        <a:ea typeface="ＭＳ Ｐゴシック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/>
        <a:ea typeface="ＭＳ Ｐゴシック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/>
        <a:ea typeface="ＭＳ Ｐゴシック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/>
        <a:ea typeface="ＭＳ Ｐゴシック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/>
        <a:ea typeface="ＭＳ Ｐゴシック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/>
        <a:ea typeface="ＭＳ Ｐゴシック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/>
        <a:ea typeface="ＭＳ Ｐゴシック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/>
        <a:ea typeface="ＭＳ Ｐゴシック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prnPr scaleToFitPaper="1"/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howOutlineIcons="0">
    <p:restoredLeft sz="11701"/>
    <p:restoredTop sz="96456"/>
  </p:normalViewPr>
  <p:slideViewPr>
    <p:cSldViewPr snapToObjects="1">
      <p:cViewPr varScale="1">
        <p:scale>
          <a:sx n="113" d="100"/>
          <a:sy n="113" d="100"/>
        </p:scale>
        <p:origin x="1896" y="84"/>
      </p:cViewPr>
      <p:guideLst>
        <p:guide orient="horz" pos="2155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" Target="slides/slide1.xml"  /><Relationship Id="rId2" Type="http://schemas.openxmlformats.org/officeDocument/2006/relationships/presProps" Target="presProps.xml"  /><Relationship Id="rId3" Type="http://schemas.openxmlformats.org/officeDocument/2006/relationships/viewProps" Target="viewProps.xml"  /><Relationship Id="rId4" Type="http://schemas.openxmlformats.org/officeDocument/2006/relationships/slideMaster" Target="slideMasters/slideMaster1.xml"  /><Relationship Id="rId5" Type="http://schemas.openxmlformats.org/officeDocument/2006/relationships/theme" Target="theme/theme1.xml"  /><Relationship Id="rId6" Type="http://schemas.openxmlformats.org/officeDocument/2006/relationships/notesMaster" Target="notesMasters/notesMaster1.xml"  /><Relationship Id="rId7" Type="http://schemas.openxmlformats.org/officeDocument/2006/relationships/handoutMaster" Target="handoutMasters/handoutMaster1.xml"  /><Relationship Id="rId8" Type="http://schemas.openxmlformats.org/officeDocument/2006/relationships/tableStyles" Target="tableStyles.xml"  /></Relationships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プレースホルダー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84870" cy="501015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/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0" cy="501015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/>
            <a:fld id="{8101FA86-8D90-44CB-859B-1916FF84CB11}" type="datetimeFigureOut">
              <a:rPr lang="ko-KR" altLang="en-US"/>
              <a:pPr lvl="0"/>
              <a:t>2015-04-03</a:t>
            </a:fld>
            <a:endParaRPr lang="ko-KR" altLang="en-US"/>
          </a:p>
        </p:txBody>
      </p:sp>
      <p:sp>
        <p:nvSpPr>
          <p:cNvPr id="4" name="フッタ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0" cy="501015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/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0" cy="501015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/>
            <a:fld id="{F450E784-2449-4FFD-AA69-3F5CFAA75BCB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プレースホルダー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84870" cy="501015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/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0" cy="501015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/>
            <a:fld id="{E2B2BC9D-A816-4D0A-858B-1D023B3A8ACA}" type="datetimeFigureOut">
              <a:rPr lang="ko-KR" altLang="en-US"/>
              <a:pPr lvl="0"/>
              <a:t>2015-04-03</a:t>
            </a:fld>
            <a:endParaRPr lang="ko-KR" altLang="en-US"/>
          </a:p>
        </p:txBody>
      </p:sp>
      <p:sp>
        <p:nvSpPr>
          <p:cNvPr id="4" name="スライドイメージプレースホルダー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39006" y="751522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/>
            <a:endParaRPr lang="ko-KR" altLang="en-US"/>
          </a:p>
        </p:txBody>
      </p:sp>
      <p:sp>
        <p:nvSpPr>
          <p:cNvPr id="5" name="ノート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6" y="4759642"/>
            <a:ext cx="5510530" cy="4509135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/>
          <a:p>
            <a:pPr lvl="0"/>
            <a:r>
              <a:rPr lang="ko-KR" altLang="en-US"/>
              <a:t>マスターテキストスタイルの編集</a:t>
            </a:r>
            <a:endParaRPr lang="ko-KR" altLang="en-US"/>
          </a:p>
          <a:p>
            <a:pPr lvl="1"/>
            <a:r>
              <a:rPr lang="ko-KR" altLang="en-US"/>
              <a:t>第2レベル</a:t>
            </a:r>
            <a:endParaRPr lang="ko-KR" altLang="en-US"/>
          </a:p>
          <a:p>
            <a:pPr lvl="2"/>
            <a:r>
              <a:rPr lang="ko-KR" altLang="en-US"/>
              <a:t>第3レベル</a:t>
            </a:r>
            <a:endParaRPr lang="ko-KR" altLang="en-US"/>
          </a:p>
          <a:p>
            <a:pPr lvl="3"/>
            <a:r>
              <a:rPr lang="ko-KR" altLang="en-US"/>
              <a:t>第4レベル</a:t>
            </a:r>
            <a:endParaRPr lang="ko-KR" altLang="en-US"/>
          </a:p>
          <a:p>
            <a:pPr lvl="4"/>
            <a:r>
              <a:rPr lang="ko-KR" altLang="en-US"/>
              <a:t>第5レベル</a:t>
            </a:r>
            <a:endParaRPr lang="ko-KR" altLang="en-US"/>
          </a:p>
        </p:txBody>
      </p:sp>
      <p:sp>
        <p:nvSpPr>
          <p:cNvPr id="6" name="フッタ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0" cy="501015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/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0" cy="501015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/>
            <a:fld id="{09F4262C-968C-4EE9-8164-CE16364706B3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jpeg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タイトル" type="title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画像 6" descr="C12-C.jpg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idx="0"/>
          </p:nvPr>
        </p:nvSpPr>
        <p:spPr>
          <a:xfrm>
            <a:off x="685800" y="1857364"/>
            <a:ext cx="7772400" cy="928447"/>
          </a:xfrm>
        </p:spPr>
        <p:txBody>
          <a:bodyPr>
            <a:normAutofit lnSpcReduction="0"/>
          </a:bodyPr>
          <a:lstStyle>
            <a:lvl1pPr algn="ctr">
              <a:defRPr sz="4800"/>
            </a:lvl1pPr>
          </a:lstStyle>
          <a:p>
            <a:pPr lvl="0"/>
            <a:r>
              <a:rPr lang="ja-JP" altLang="en-US"/>
              <a:t>マスタータイトルスタイルの編集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2815984"/>
            <a:ext cx="7772400" cy="46740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マスターサブタイトルスタイルの編集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7A7E912-DCA7-463A-A110-04C57BEE4FC3}" type="datetimeFigureOut">
              <a:rPr lang="ja-JP" altLang="en-US"/>
              <a:pPr lvl="0"/>
              <a:t>2015/4/3</a:t>
            </a:fld>
            <a:endParaRPr lang="ja-JP" altLang="en-US"/>
          </a:p>
        </p:txBody>
      </p:sp>
      <p:sp>
        <p:nvSpPr>
          <p:cNvPr id="5" name="フッター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ja-JP" altLang="en-US"/>
              <a:t/>
            </a:r>
            <a:endParaRPr lang="ja-JP" altLang="en-US"/>
          </a:p>
        </p:txBody>
      </p:sp>
      <p:sp>
        <p:nvSpPr>
          <p:cNvPr id="6" name="スライドの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BBD5FE-D8CF-4CBC-97A1-0E59DBEE6593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タイトル/内容" type="obj" preserve="1">
  <p:cSld name="タイトル/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ja-JP" altLang="en-US"/>
              <a:t>マスタータイトルスタイルの編集</a:t>
            </a:r>
            <a:endParaRPr lang="ja-JP" altLang="en-US"/>
          </a:p>
        </p:txBody>
      </p:sp>
      <p:sp>
        <p:nvSpPr>
          <p:cNvPr id="3" name="内容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マスタータイトルスタイルの編集</a:t>
            </a:r>
            <a:endParaRPr lang="ja-JP" altLang="en-US"/>
          </a:p>
          <a:p>
            <a:pPr lvl="1"/>
            <a:r>
              <a:rPr lang="ja-JP" altLang="en-US"/>
              <a:t>第2レベル</a:t>
            </a:r>
            <a:endParaRPr lang="ja-JP" altLang="en-US"/>
          </a:p>
          <a:p>
            <a:pPr lvl="2"/>
            <a:r>
              <a:rPr lang="ja-JP" altLang="en-US"/>
              <a:t>第3レベル</a:t>
            </a:r>
            <a:endParaRPr lang="ja-JP" altLang="en-US"/>
          </a:p>
          <a:p>
            <a:pPr lvl="3"/>
            <a:r>
              <a:rPr lang="ja-JP" altLang="en-US"/>
              <a:t>第4レベル</a:t>
            </a:r>
            <a:endParaRPr lang="ja-JP" altLang="en-US"/>
          </a:p>
          <a:p>
            <a:pPr lvl="4"/>
            <a:r>
              <a:rPr lang="ja-JP" altLang="en-US"/>
              <a:t>第5レベル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1F06069-A95A-45B7-A6C7-8F93CA91B1E2}" type="datetime1">
              <a:rPr lang="ja-JP" altLang="en-US"/>
              <a:pPr lvl="0"/>
              <a:t>2015/4/3</a:t>
            </a:fld>
            <a:endParaRPr lang="ja-JP" altLang="en-US"/>
          </a:p>
        </p:txBody>
      </p:sp>
      <p:sp>
        <p:nvSpPr>
          <p:cNvPr id="5" name="フッター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ja-JP" altLang="en-US"/>
              <a:t/>
            </a:r>
            <a:endParaRPr lang="ja-JP" altLang="en-US"/>
          </a:p>
        </p:txBody>
      </p:sp>
      <p:sp>
        <p:nvSpPr>
          <p:cNvPr id="6" name="スライドの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E21CA0-D3A3-4185-9700-C92D159C8FA4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1.xml"  /><Relationship Id="rId2" Type="http://schemas.openxmlformats.org/officeDocument/2006/relationships/slideLayout" Target="../slideLayouts/slideLayout1.xml"  /><Relationship Id="rId3" Type="http://schemas.openxmlformats.org/officeDocument/2006/relationships/slideLayout" Target="../slideLayouts/slideLayout2.xml"  /><Relationship Id="rId4" Type="http://schemas.openxmlformats.org/officeDocument/2006/relationships/image" Target="../media/image2.jpeg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黒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画像 9" descr="C12-P.jpg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 idx="0"/>
          </p:nvPr>
        </p:nvSpPr>
        <p:spPr>
          <a:xfrm>
            <a:off x="357158" y="214290"/>
            <a:ext cx="7000924" cy="856072"/>
          </a:xfrm>
          <a:prstGeom prst="rect">
            <a:avLst/>
          </a:prstGeom>
        </p:spPr>
        <p:txBody>
          <a:bodyPr vert="horz" lIns="91440" tIns="45720" rIns="91440" bIns="45720" anchor="ctr">
            <a:normAutofit lnSpcReduction="0"/>
          </a:bodyPr>
          <a:lstStyle/>
          <a:p>
            <a:pPr lvl="0"/>
            <a:r>
              <a:rPr lang="ja-JP" altLang="en-US"/>
              <a:t>マスタータイトルスタイルの編集</a:t>
            </a:r>
            <a:endParaRPr lang="ja-JP" altLang="en-US"/>
          </a:p>
        </p:txBody>
      </p:sp>
      <p:sp>
        <p:nvSpPr>
          <p:cNvPr id="3" name="テキストプレースホルダー 2"/>
          <p:cNvSpPr>
            <a:spLocks noGrp="1"/>
          </p:cNvSpPr>
          <p:nvPr>
            <p:ph type="body" idx="1"/>
          </p:nvPr>
        </p:nvSpPr>
        <p:spPr>
          <a:xfrm>
            <a:off x="357158" y="1214422"/>
            <a:ext cx="8475343" cy="4929222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/>
          <a:p>
            <a:pPr lvl="0"/>
            <a:r>
              <a:rPr lang="ja-JP" altLang="en-US"/>
              <a:t>マスタータイトルスタイルの編集</a:t>
            </a:r>
            <a:endParaRPr lang="ja-JP" altLang="en-US"/>
          </a:p>
          <a:p>
            <a:pPr lvl="1"/>
            <a:r>
              <a:rPr lang="ja-JP" altLang="en-US"/>
              <a:t>第2レベル</a:t>
            </a:r>
            <a:endParaRPr lang="ja-JP" altLang="en-US"/>
          </a:p>
          <a:p>
            <a:pPr lvl="2"/>
            <a:r>
              <a:rPr lang="ja-JP" altLang="en-US"/>
              <a:t>第3レベル</a:t>
            </a:r>
            <a:endParaRPr lang="ja-JP" altLang="en-US"/>
          </a:p>
          <a:p>
            <a:pPr lvl="3"/>
            <a:r>
              <a:rPr lang="ja-JP" altLang="en-US"/>
              <a:t>第4レベル</a:t>
            </a:r>
            <a:endParaRPr lang="ja-JP" altLang="en-US"/>
          </a:p>
          <a:p>
            <a:pPr lvl="4"/>
            <a:r>
              <a:rPr lang="ja-JP" altLang="en-US"/>
              <a:t>第5レベル</a:t>
            </a:r>
            <a:endParaRPr lang="en-US" alt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571868" y="6264748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fld id="{8727F66B-BAB4-445C-A9DC-DD4CF624BA9C}" type="datetime1">
              <a:rPr lang="ja-JP" altLang="en-US"/>
              <a:pPr lvl="0"/>
              <a:t>2015/4/3</a:t>
            </a:fld>
            <a:endParaRPr lang="ja-JP" altLang="en-US"/>
          </a:p>
        </p:txBody>
      </p:sp>
      <p:sp>
        <p:nvSpPr>
          <p:cNvPr id="5" name="フッター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860841" y="6264748"/>
            <a:ext cx="197166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 b="0">
                <a:solidFill>
                  <a:srgbClr val="feb5d4"/>
                </a:solidFill>
              </a:defRPr>
            </a:lvl1pPr>
          </a:lstStyle>
          <a:p>
            <a:pPr lvl="0"/>
            <a:r>
              <a:rPr lang="ja-JP" altLang="en-US"/>
              <a:t/>
            </a:r>
            <a:endParaRPr lang="ja-JP" altLang="en-US"/>
          </a:p>
        </p:txBody>
      </p:sp>
      <p:sp>
        <p:nvSpPr>
          <p:cNvPr id="6" name="スライドの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57158" y="6264748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fld id="{AD22CD3B-FDDF-4998-970C-76E6E0BEC65F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  <p:sldLayoutId id="2147483664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lang="ja-JP" altLang="en-US" sz="3600" kern="1200" dirty="0">
          <a:ln w="15875">
            <a:noFill/>
          </a:ln>
          <a:solidFill>
            <a:srgbClr val="f2eb8d"/>
          </a:solidFill>
          <a:latin typeface="+mj-lt"/>
          <a:ea typeface="+mj-ea"/>
          <a:cs typeface="+mj-cs"/>
        </a:defRPr>
      </a:lvl1pPr>
    </p:titleStyle>
    <p:bodyStyle>
      <a:lvl1pPr marL="304800" indent="-304800" algn="l" defTabSz="914400" rtl="0" eaLnBrk="1" latinLnBrk="0" hangingPunct="1">
        <a:spcBef>
          <a:spcPct val="20000"/>
        </a:spcBef>
        <a:buClr>
          <a:srgbClr val="feb5d4"/>
        </a:buClr>
        <a:buFont typeface="Wingdings"/>
        <a:buChar char="£"/>
        <a:defRPr sz="2400" kern="1200">
          <a:solidFill>
            <a:srgbClr val="feb5d4"/>
          </a:solidFill>
          <a:latin typeface="+mn-lt"/>
          <a:ea typeface="+mn-ea"/>
          <a:cs typeface="+mn-cs"/>
        </a:defRPr>
      </a:lvl1pPr>
      <a:lvl2pPr marL="622300" indent="-307975" algn="l" defTabSz="914400" rtl="0" eaLnBrk="1" latinLnBrk="0" hangingPunct="1">
        <a:spcBef>
          <a:spcPct val="20000"/>
        </a:spcBef>
        <a:buClr>
          <a:schemeClr val="bg1"/>
        </a:buClr>
        <a:buFont typeface="Wingdings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3275" indent="-242888" algn="l" defTabSz="914400" rtl="0" eaLnBrk="1" latinLnBrk="0" hangingPunct="1">
        <a:spcBef>
          <a:spcPct val="20000"/>
        </a:spcBef>
        <a:buClr>
          <a:schemeClr val="bg1"/>
        </a:buClr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990600" indent="-214313" algn="l" defTabSz="914400" rtl="0" eaLnBrk="1" latinLnBrk="0" hangingPunct="1">
        <a:spcBef>
          <a:spcPct val="20000"/>
        </a:spcBef>
        <a:buClr>
          <a:schemeClr val="bg1"/>
        </a:buClr>
        <a:buFont typeface="Tahoma"/>
        <a:buChar char="-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85875" indent="-214313" algn="l" defTabSz="914400" rtl="0" eaLnBrk="1" latinLnBrk="0" hangingPunct="1">
        <a:spcBef>
          <a:spcPct val="20000"/>
        </a:spcBef>
        <a:buClr>
          <a:schemeClr val="bg1"/>
        </a:buClr>
        <a:buFont typeface="Arial"/>
        <a:buChar char="»"/>
        <a:defRPr lang="en-US" altLang="ja-JP" sz="1600" kern="1200" dirty="0" smtClean="0">
          <a:solidFill>
            <a:schemeClr val="bg1"/>
          </a:solidFill>
          <a:latin typeface="+mn-lt"/>
          <a:ea typeface="+mn-ea"/>
          <a:cs typeface="+mn-cs"/>
        </a:defRPr>
      </a:lvl5pPr>
      <a:lvl6pPr marL="1436688" marR="0" indent="-1651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bg1"/>
        </a:buClr>
        <a:buFont typeface="Arial"/>
        <a:buChar char="»"/>
        <a:defRPr sz="1600" kern="1200">
          <a:solidFill>
            <a:schemeClr val="bg1"/>
          </a:solidFill>
          <a:latin typeface="+mn-ea"/>
          <a:ea typeface="+mn-ea"/>
          <a:cs typeface="+mn-cs"/>
        </a:defRPr>
      </a:lvl6pPr>
      <a:lvl7pPr marL="1708150" indent="-169863" algn="l" defTabSz="914400" rtl="0" eaLnBrk="1" latinLnBrk="0" hangingPunct="1">
        <a:spcBef>
          <a:spcPct val="20000"/>
        </a:spcBef>
        <a:buClr>
          <a:schemeClr val="bg1"/>
        </a:buClr>
        <a:buFont typeface="Arial"/>
        <a:buChar char="»"/>
        <a:tabLst>
          <a:tab pos="1701800" algn="l"/>
        </a:tabLst>
        <a:defRPr sz="1600" kern="1200">
          <a:solidFill>
            <a:schemeClr val="bg1"/>
          </a:solidFill>
          <a:latin typeface="+mn-ea"/>
          <a:ea typeface="+mn-ea"/>
          <a:cs typeface="+mn-cs"/>
        </a:defRPr>
      </a:lvl7pPr>
      <a:lvl8pPr marL="1970088" indent="-171450" algn="l" defTabSz="914400" rtl="0" eaLnBrk="1" latinLnBrk="0" hangingPunct="1">
        <a:spcBef>
          <a:spcPct val="20000"/>
        </a:spcBef>
        <a:buClr>
          <a:schemeClr val="bg1"/>
        </a:buClr>
        <a:buFont typeface="Arial"/>
        <a:buChar char="»"/>
        <a:defRPr sz="1600" kern="1200">
          <a:solidFill>
            <a:schemeClr val="bg1"/>
          </a:solidFill>
          <a:latin typeface="+mn-ea"/>
          <a:ea typeface="+mn-ea"/>
          <a:cs typeface="+mn-cs"/>
        </a:defRPr>
      </a:lvl8pPr>
      <a:lvl9pPr marL="2241550" indent="-180975" algn="l" defTabSz="914400" rtl="0" eaLnBrk="1" latinLnBrk="0" hangingPunct="1">
        <a:spcBef>
          <a:spcPct val="20000"/>
        </a:spcBef>
        <a:buClr>
          <a:schemeClr val="bg1"/>
        </a:buClr>
        <a:buFont typeface="Arial"/>
        <a:buChar char="»"/>
        <a:defRPr sz="1600" kern="1200">
          <a:solidFill>
            <a:schemeClr val="bg1"/>
          </a:solidFill>
          <a:latin typeface="+mn-ea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 idx="0"/>
          </p:nvPr>
        </p:nvSpPr>
        <p:spPr>
          <a:xfrm>
            <a:off x="1583668" y="0"/>
            <a:ext cx="6192688" cy="1584176"/>
          </a:xfrm>
        </p:spPr>
        <p:txBody>
          <a:bodyPr/>
          <a:lstStyle/>
          <a:p>
            <a:pPr lvl="0"/>
            <a:r>
              <a:rPr lang="ja-JP" sz="4000" b="1">
                <a:latin typeface="ＤＨＰ特太ゴシック体"/>
                <a:ea typeface="ＤＨＰ特太ゴシック体"/>
              </a:rPr>
              <a:t>『</a:t>
            </a:r>
            <a:r>
              <a:rPr lang="ja-JP" altLang="en-US" sz="4000" b="1">
                <a:latin typeface="ＤＨＰ特太ゴシック体"/>
                <a:ea typeface="ＤＨＰ特太ゴシック体"/>
              </a:rPr>
              <a:t> </a:t>
            </a:r>
            <a:r>
              <a:rPr lang="ja-JP" sz="4000" b="1">
                <a:latin typeface="ＤＨＰ特太ゴシック体"/>
                <a:ea typeface="ＤＨＰ特太ゴシック体"/>
              </a:rPr>
              <a:t>さ</a:t>
            </a:r>
            <a:r>
              <a:rPr lang="ja-JP" altLang="en-US" sz="4000" b="1">
                <a:latin typeface="ＤＨＰ特太ゴシック体"/>
                <a:ea typeface="ＤＨＰ特太ゴシック体"/>
              </a:rPr>
              <a:t> </a:t>
            </a:r>
            <a:r>
              <a:rPr lang="ja-JP" sz="4000" b="1">
                <a:latin typeface="ＤＨＰ特太ゴシック体"/>
                <a:ea typeface="ＤＨＰ特太ゴシック体"/>
              </a:rPr>
              <a:t>か</a:t>
            </a:r>
            <a:r>
              <a:rPr lang="ja-JP" altLang="en-US" sz="4000" b="1">
                <a:latin typeface="ＤＨＰ特太ゴシック体"/>
                <a:ea typeface="ＤＨＰ特太ゴシック体"/>
              </a:rPr>
              <a:t> </a:t>
            </a:r>
            <a:r>
              <a:rPr lang="ja-JP" sz="4000" b="1">
                <a:latin typeface="ＤＨＰ特太ゴシック体"/>
                <a:ea typeface="ＤＨＰ特太ゴシック体"/>
              </a:rPr>
              <a:t>え</a:t>
            </a:r>
            <a:r>
              <a:rPr lang="ja-JP" altLang="en-US" sz="4000" b="1">
                <a:latin typeface="ＤＨＰ特太ゴシック体"/>
                <a:ea typeface="ＤＨＰ特太ゴシック体"/>
              </a:rPr>
              <a:t> </a:t>
            </a:r>
            <a:r>
              <a:rPr lang="ja-JP" sz="4000" b="1">
                <a:latin typeface="ＤＨＰ特太ゴシック体"/>
                <a:ea typeface="ＤＨＰ特太ゴシック体"/>
              </a:rPr>
              <a:t>っ</a:t>
            </a:r>
            <a:r>
              <a:rPr lang="ja-JP" altLang="en-US" sz="4000" b="1">
                <a:latin typeface="ＤＨＰ特太ゴシック体"/>
                <a:ea typeface="ＤＨＰ特太ゴシック体"/>
              </a:rPr>
              <a:t> </a:t>
            </a:r>
            <a:r>
              <a:rPr lang="ja-JP" sz="4000" b="1">
                <a:latin typeface="ＤＨＰ特太ゴシック体"/>
                <a:ea typeface="ＤＨＰ特太ゴシック体"/>
              </a:rPr>
              <a:t>子</a:t>
            </a:r>
            <a:r>
              <a:rPr lang="ja-JP" altLang="en-US" sz="4000" b="1">
                <a:latin typeface="ＤＨＰ特太ゴシック体"/>
                <a:ea typeface="ＤＨＰ特太ゴシック体"/>
              </a:rPr>
              <a:t> 宣 言</a:t>
            </a:r>
            <a:r>
              <a:rPr lang="ja-JP" sz="4000" b="1">
                <a:latin typeface="ＤＨＰ特太ゴシック体"/>
                <a:ea typeface="ＤＨＰ特太ゴシック体"/>
              </a:rPr>
              <a:t>』</a:t>
            </a:r>
            <a:endParaRPr lang="ja-JP" sz="4000" b="1">
              <a:latin typeface="ＤＨＰ特太ゴシック体"/>
              <a:ea typeface="ＤＨＰ特太ゴシック体"/>
            </a:endParaRPr>
          </a:p>
        </p:txBody>
      </p:sp>
      <p:sp>
        <p:nvSpPr>
          <p:cNvPr id="5" name="テキストボックス 5"/>
          <p:cNvSpPr txBox="1">
            <a:spLocks noChangeArrowheads="1"/>
          </p:cNvSpPr>
          <p:nvPr/>
        </p:nvSpPr>
        <p:spPr>
          <a:xfrm>
            <a:off x="309318" y="1109660"/>
            <a:ext cx="8525364" cy="5883735"/>
          </a:xfrm>
          <a:prstGeom prst="rect">
            <a:avLst/>
          </a:prstGeom>
          <a:noFill/>
          <a:ln>
            <a:noFill/>
          </a:ln>
        </p:spPr>
        <p:txBody>
          <a:bodyPr vert="eaVert"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Tahoma"/>
                <a:ea typeface="ＭＳ Ｐゴシック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/>
                <a:ea typeface="ＭＳ Ｐゴシック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/>
                <a:ea typeface="ＭＳ Ｐゴシック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/>
                <a:ea typeface="ＭＳ Ｐゴシック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/>
                <a:ea typeface="ＭＳ Ｐゴシック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/>
                <a:ea typeface="ＭＳ Ｐゴシック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/>
                <a:ea typeface="ＭＳ Ｐゴシック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/>
                <a:ea typeface="ＭＳ Ｐゴシック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/>
                <a:ea typeface="ＭＳ Ｐゴシック"/>
              </a:defRPr>
            </a:lvl9pPr>
          </a:lstStyle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一、思いやりの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　　　　心を持ちます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一、れいぎ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　　　　正しくします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一、毎日、早寝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　　　早起きをします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一、毎日、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　　家庭学習をします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一、進んで、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　　　　運動をします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endParaRPr lang="en-US" altLang="ja-JP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さかえっ子は、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　　五つの約束を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  <a:p>
            <a:pPr lvl="0"/>
            <a:r>
              <a:rPr lang="ja-JP" altLang="en-US" sz="3900" b="1">
                <a:solidFill>
                  <a:schemeClr val="bg1"/>
                </a:solidFill>
                <a:latin typeface="HG正楷書体-PRO"/>
                <a:ea typeface="HG正楷書体-PRO"/>
                <a:cs typeface="+mn-cs"/>
              </a:rPr>
              <a:t>　　　　必ず守ります</a:t>
            </a:r>
            <a:endParaRPr lang="ja-JP" altLang="en-US" sz="3900" b="1">
              <a:solidFill>
                <a:schemeClr val="bg1"/>
              </a:solidFill>
              <a:latin typeface="HG正楷書体-PRO"/>
              <a:ea typeface="HG正楷書体-PRO"/>
              <a:cs typeface="+mn-cs"/>
            </a:endParaRPr>
          </a:p>
        </p:txBody>
      </p:sp>
      <p:pic>
        <p:nvPicPr>
          <p:cNvPr id="6" name="絵 6"/>
          <p:cNvPicPr>
            <a:picLocks noChangeAspect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311441" y="276224"/>
            <a:ext cx="704850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テキスト ボックス 1"/>
          <p:cNvSpPr txBox="1"/>
          <p:nvPr/>
        </p:nvSpPr>
        <p:spPr>
          <a:xfrm>
            <a:off x="1015200" y="130514"/>
            <a:ext cx="7704000" cy="296206"/>
          </a:xfrm>
          <a:prstGeom prst="rect">
            <a:avLst/>
          </a:prstGeom>
          <a:noFill/>
          <a:ln w="38100" cap="flat" cmpd="thinThick">
            <a:noFill/>
            <a:prstDash val="solid"/>
            <a:round/>
          </a:ln>
        </p:spPr>
        <p:txBody>
          <a:bodyPr vert="horz" wrap="square" lIns="91440" tIns="45720" rIns="91440" bIns="45720" anchor="t">
            <a:spAutoFit/>
          </a:bodyPr>
          <a:lstStyle/>
          <a:p>
            <a:pPr lvl="0"/>
            <a:r>
              <a:rPr lang="ja-JP" altLang="en-US" sz="1400">
                <a:solidFill>
                  <a:schemeClr val="bg1"/>
                </a:solidFill>
                <a:latin typeface="HG明朝E"/>
                <a:ea typeface="HG明朝E"/>
              </a:rPr>
              <a:t>『</a:t>
            </a:r>
            <a:r>
              <a:rPr lang="ja-JP" altLang="en-US" sz="1300">
                <a:solidFill>
                  <a:schemeClr val="bg1"/>
                </a:solidFill>
                <a:latin typeface="HG明朝E"/>
                <a:ea typeface="HG明朝E"/>
              </a:rPr>
              <a:t>さかえ小３つのめばえ』を基に、保護者の願いを受け、さかえっ子の約束を決めました。</a:t>
            </a:r>
            <a:endParaRPr lang="ja-JP" altLang="en-US" sz="1300">
              <a:solidFill>
                <a:schemeClr val="bg1"/>
              </a:solidFill>
              <a:latin typeface="HG明朝E"/>
              <a:ea typeface="HG明朝E"/>
            </a:endParaRPr>
          </a:p>
        </p:txBody>
      </p:sp>
    </p:spTree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黒板">
  <a:themeElements>
    <a:clrScheme name="黒板">
      <a:dk1>
        <a:sysClr val="windowText" lastClr="000000"/>
      </a:dk1>
      <a:lt1>
        <a:sysClr val="window" lastClr="ffffff"/>
      </a:lt1>
      <a:dk2>
        <a:srgbClr val="656759"/>
      </a:dk2>
      <a:lt2>
        <a:srgbClr val="f3f7f3"/>
      </a:lt2>
      <a:accent1>
        <a:srgbClr val="81c929"/>
      </a:accent1>
      <a:accent2>
        <a:srgbClr val="71e584"/>
      </a:accent2>
      <a:accent3>
        <a:srgbClr val="81cfd9"/>
      </a:accent3>
      <a:accent4>
        <a:srgbClr val="f3ef53"/>
      </a:accent4>
      <a:accent5>
        <a:srgbClr val="e06a6a"/>
      </a:accent5>
      <a:accent6>
        <a:srgbClr val="ece4ec"/>
      </a:accent6>
      <a:hlink>
        <a:srgbClr val="c9639d"/>
      </a:hlink>
      <a:folHlink>
        <a:srgbClr val="eca240"/>
      </a:folHlink>
    </a:clrScheme>
    <a:fontScheme name="黒板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黒板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JUST Slide">
  <a:themeElements>
    <a:clrScheme name="JUST Slid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JUST Slide">
      <a:majorFont>
        <a:latin typeface="MS PGothic"/>
        <a:ea typeface="MS PGothic"/>
        <a:cs typeface=""/>
      </a:majorFont>
      <a:minorFont>
        <a:latin typeface="MS PGothic"/>
        <a:ea typeface="MS PGothic"/>
        <a:cs typeface=""/>
      </a:minorFont>
    </a:fontScheme>
    <a:fmtScheme name="JUST Sl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JUST Slide">
  <a:themeElements>
    <a:clrScheme name="JUST Slid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JUST Slide">
      <a:majorFont>
        <a:latin typeface="MS PGothic"/>
        <a:ea typeface="MS PGothic"/>
        <a:cs typeface=""/>
      </a:majorFont>
      <a:minorFont>
        <a:latin typeface="MS PGothic"/>
        <a:ea typeface="MS PGothic"/>
        <a:cs typeface=""/>
      </a:minorFont>
    </a:fontScheme>
    <a:fmtScheme name="JUST Sl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24</ep:Words>
  <ep:PresentationFormat>画面に合わせる (4:3)</ep:PresentationFormat>
  <ep:Paragraphs>15</ep:Paragraphs>
  <ep:Slides>1</ep:Slides>
  <ep:Notes>0</ep:Notes>
  <ep:TotalTime>0</ep:TotalTime>
  <ep:HiddenSlides>0</ep:HiddenSlides>
  <ep:MMClips>0</ep:MMClips>
  <ep: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ep:HeadingPairs>
  <ep:TitlesOfParts>
    <vt:vector size="2" baseType="lpstr">
      <vt:lpstr>黒板</vt:lpstr>
      <vt:lpstr>『 さ か え っ 子 宣 言』</vt:lpstr>
    </vt:vector>
  </ep:TitlesOfParts>
  <ep:HyperlinkBase/>
  <ep:Application>JUST Slide</ep:Application>
  <ep:AppVersion>8.11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cp:category/>
  <dcterms:created xsi:type="dcterms:W3CDTF">2015-03-19T02:10:00.000</dcterms:created>
  <dc:creator>sakae-e001</dc:creator>
  <dc:description/>
  <cp:keywords/>
  <cp:lastModifiedBy>sakae-e001</cp:lastModifiedBy>
  <dcterms:modified xsi:type="dcterms:W3CDTF">2015-04-02T23:50:02.662</dcterms:modified>
  <cp:revision>17</cp:revision>
  <dc:subject/>
  <dc:title>いじめぜったいダメ『さかえっ子宣言』</dc:title>
</cp:coreProperties>
</file>